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sldIdLst>
    <p:sldId id="256" r:id="rId2"/>
    <p:sldId id="289" r:id="rId3"/>
    <p:sldId id="285" r:id="rId4"/>
    <p:sldId id="278" r:id="rId5"/>
    <p:sldId id="290" r:id="rId6"/>
    <p:sldId id="279" r:id="rId7"/>
    <p:sldId id="280" r:id="rId8"/>
    <p:sldId id="259" r:id="rId9"/>
    <p:sldId id="281" r:id="rId10"/>
    <p:sldId id="291" r:id="rId11"/>
    <p:sldId id="292" r:id="rId12"/>
    <p:sldId id="282" r:id="rId13"/>
    <p:sldId id="283" r:id="rId14"/>
    <p:sldId id="260" r:id="rId15"/>
    <p:sldId id="261" r:id="rId16"/>
    <p:sldId id="284" r:id="rId17"/>
    <p:sldId id="262" r:id="rId18"/>
    <p:sldId id="293" r:id="rId19"/>
    <p:sldId id="294" r:id="rId20"/>
    <p:sldId id="295" r:id="rId21"/>
    <p:sldId id="296" r:id="rId22"/>
    <p:sldId id="297" r:id="rId23"/>
    <p:sldId id="286" r:id="rId24"/>
    <p:sldId id="264" r:id="rId25"/>
    <p:sldId id="26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CAA0EC-FE1F-FB40-9DB8-89867B50CA18}">
          <p14:sldIdLst>
            <p14:sldId id="256"/>
            <p14:sldId id="289"/>
            <p14:sldId id="285"/>
            <p14:sldId id="278"/>
            <p14:sldId id="290"/>
            <p14:sldId id="279"/>
            <p14:sldId id="280"/>
            <p14:sldId id="259"/>
            <p14:sldId id="281"/>
            <p14:sldId id="291"/>
            <p14:sldId id="292"/>
            <p14:sldId id="282"/>
            <p14:sldId id="283"/>
            <p14:sldId id="260"/>
            <p14:sldId id="261"/>
            <p14:sldId id="284"/>
            <p14:sldId id="262"/>
            <p14:sldId id="293"/>
            <p14:sldId id="294"/>
            <p14:sldId id="295"/>
            <p14:sldId id="296"/>
            <p14:sldId id="297"/>
            <p14:sldId id="286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27A9"/>
    <a:srgbClr val="FFFFFF"/>
    <a:srgbClr val="005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B3E8F-33DD-D643-8B42-F242FEAEDEBB}" v="14" dt="2023-08-22T00:53:02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27"/>
  </p:normalViewPr>
  <p:slideViewPr>
    <p:cSldViewPr snapToGrid="0" showGuides="1">
      <p:cViewPr varScale="1">
        <p:scale>
          <a:sx n="103" d="100"/>
          <a:sy n="103" d="100"/>
        </p:scale>
        <p:origin x="176" y="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23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7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756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3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455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6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0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3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4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5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2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04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8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1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2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36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DD9E6-6CA6-4F94-951E-59033A9CFB9D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B4AC37E-AFAE-4B9C-8CB0-3E2470BA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emf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emf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g"/><Relationship Id="rId22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E638689-B519-4796-833F-09DB74B3F83F}"/>
              </a:ext>
            </a:extLst>
          </p:cNvPr>
          <p:cNvSpPr txBox="1"/>
          <p:nvPr/>
        </p:nvSpPr>
        <p:spPr>
          <a:xfrm flipH="1">
            <a:off x="1731524" y="133551"/>
            <a:ext cx="6105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Welcome to the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Gymnastics Academy of Atlanta’s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932029-BE4F-7AEA-60B4-AEA2A02F8801}"/>
              </a:ext>
            </a:extLst>
          </p:cNvPr>
          <p:cNvSpPr txBox="1"/>
          <p:nvPr/>
        </p:nvSpPr>
        <p:spPr>
          <a:xfrm>
            <a:off x="2264046" y="5330758"/>
            <a:ext cx="5040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December 15</a:t>
            </a:r>
            <a:r>
              <a:rPr lang="en-US" sz="2800" baseline="30000" dirty="0">
                <a:latin typeface="Century Gothic" panose="020B0502020202020204" pitchFamily="34" charset="0"/>
              </a:rPr>
              <a:t>th</a:t>
            </a:r>
            <a:r>
              <a:rPr lang="en-US" sz="2800" dirty="0">
                <a:latin typeface="Century Gothic" panose="020B0502020202020204" pitchFamily="34" charset="0"/>
              </a:rPr>
              <a:t>- 17</a:t>
            </a:r>
            <a:r>
              <a:rPr lang="en-US" sz="2800" baseline="30000" dirty="0">
                <a:latin typeface="Century Gothic" panose="020B0502020202020204" pitchFamily="34" charset="0"/>
              </a:rPr>
              <a:t>th</a:t>
            </a:r>
            <a:r>
              <a:rPr lang="en-US" sz="2800" dirty="0">
                <a:latin typeface="Century Gothic" panose="020B0502020202020204" pitchFamily="34" charset="0"/>
              </a:rPr>
              <a:t>  2023</a:t>
            </a:r>
            <a:r>
              <a:rPr lang="en-US" sz="2800" baseline="30000" dirty="0">
                <a:latin typeface="Century Gothic" panose="020B0502020202020204" pitchFamily="34" charset="0"/>
              </a:rPr>
              <a:t> 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www.sugarplumclassic.com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101F0-78C3-D2B3-D4BC-41719FD4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12" y="1576493"/>
            <a:ext cx="6669024" cy="37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37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boutique&#10;&#10;Description automatically generated">
            <a:extLst>
              <a:ext uri="{FF2B5EF4-FFF2-40B4-BE49-F238E27FC236}">
                <a16:creationId xmlns:a16="http://schemas.microsoft.com/office/drawing/2014/main" id="{4F4DF11B-ED14-BAC7-E575-7291F90B52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7" t="23333" r="16282" b="9998"/>
          <a:stretch/>
        </p:blipFill>
        <p:spPr>
          <a:xfrm>
            <a:off x="1292353" y="393042"/>
            <a:ext cx="8688954" cy="607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5911"/>
      </p:ext>
    </p:extLst>
  </p:cSld>
  <p:clrMapOvr>
    <a:masterClrMapping/>
  </p:clrMapOvr>
  <p:transition spd="slow" advClick="0" advTm="6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44A1DF1C-0F70-525E-21DC-0681D309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974586"/>
            <a:ext cx="10558272" cy="49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46755"/>
      </p:ext>
    </p:extLst>
  </p:cSld>
  <p:clrMapOvr>
    <a:masterClrMapping/>
  </p:clrMapOvr>
  <p:transition spd="slow" advClick="0" advTm="6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1CD973E-653D-411D-1559-82FB7263F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16" y="3621025"/>
            <a:ext cx="9680968" cy="23075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8E4757-C550-C298-B63C-1FBC84A8E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54" y="496338"/>
            <a:ext cx="9619488" cy="257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40002"/>
      </p:ext>
    </p:extLst>
  </p:cSld>
  <p:clrMapOvr>
    <a:masterClrMapping/>
  </p:clrMapOvr>
  <p:transition spd="slow" advClick="0" advTm="6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white text and black text&#10;&#10;Description automatically generated">
            <a:extLst>
              <a:ext uri="{FF2B5EF4-FFF2-40B4-BE49-F238E27FC236}">
                <a16:creationId xmlns:a16="http://schemas.microsoft.com/office/drawing/2014/main" id="{EF45ED63-842D-DB15-0F0A-4D8EF61DD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84" y="630937"/>
            <a:ext cx="5596125" cy="5596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2487A5-CD30-8BEF-FD49-FB7DF85A1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1" y="857196"/>
            <a:ext cx="6861911" cy="51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68444"/>
      </p:ext>
    </p:extLst>
  </p:cSld>
  <p:clrMapOvr>
    <a:masterClrMapping/>
  </p:clrMapOvr>
  <p:transition spd="slow" advClick="0" advTm="6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character holding a slice of pizza&#10;&#10;Description automatically generated">
            <a:extLst>
              <a:ext uri="{FF2B5EF4-FFF2-40B4-BE49-F238E27FC236}">
                <a16:creationId xmlns:a16="http://schemas.microsoft.com/office/drawing/2014/main" id="{712590CC-DAE5-97E5-F5A6-2FA7BFFD8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1" y="1482634"/>
            <a:ext cx="5730959" cy="3892731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BBFAF27-D982-0437-C10D-F0F20EEC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32" y="2202672"/>
            <a:ext cx="4410281" cy="24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27275"/>
      </p:ext>
    </p:extLst>
  </p:cSld>
  <p:clrMapOvr>
    <a:masterClrMapping/>
  </p:clrMapOvr>
  <p:transition spd="slow" advClick="0" advTm="6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FDD2874-71F5-DD9F-19E4-B278692FE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1" y="0"/>
            <a:ext cx="5974919" cy="2781845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167702D-B7A6-8DAC-948B-329F6EA3B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4097"/>
            <a:ext cx="6096000" cy="3048000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00414D2-36ED-7CB0-BA52-A992C1C42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6" y="754119"/>
            <a:ext cx="5880461" cy="1528920"/>
          </a:xfrm>
          <a:prstGeom prst="rect">
            <a:avLst/>
          </a:prstGeom>
        </p:spPr>
      </p:pic>
      <p:pic>
        <p:nvPicPr>
          <p:cNvPr id="8" name="Picture 7" descr="A logo for a sports medicine&#10;&#10;Description automatically generated">
            <a:extLst>
              <a:ext uri="{FF2B5EF4-FFF2-40B4-BE49-F238E27FC236}">
                <a16:creationId xmlns:a16="http://schemas.microsoft.com/office/drawing/2014/main" id="{ECD86281-FD11-9370-C904-15ABB581B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26" y="2431443"/>
            <a:ext cx="4248959" cy="427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87095"/>
      </p:ext>
    </p:extLst>
  </p:cSld>
  <p:clrMapOvr>
    <a:masterClrMapping/>
  </p:clrMapOvr>
  <p:transition spd="slow" advClick="0" advTm="600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logo of a gymnastic company&#10;&#10;Description automatically generated">
            <a:extLst>
              <a:ext uri="{FF2B5EF4-FFF2-40B4-BE49-F238E27FC236}">
                <a16:creationId xmlns:a16="http://schemas.microsoft.com/office/drawing/2014/main" id="{6AE67184-212A-2158-3DF9-D91064F05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803" y="4401521"/>
            <a:ext cx="3421197" cy="1921572"/>
          </a:xfrm>
          <a:prstGeom prst="rect">
            <a:avLst/>
          </a:prstGeom>
        </p:spPr>
      </p:pic>
      <p:pic>
        <p:nvPicPr>
          <p:cNvPr id="3" name="Picture 2" descr="A purpl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794F680F-2589-1342-DB55-539C973C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76" y="441038"/>
            <a:ext cx="5413248" cy="229199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35EB8F7-6830-9CA8-C226-F2E0C740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2" y="4502627"/>
            <a:ext cx="3445803" cy="19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27252BB3-A880-FF9E-6F22-7A26506B0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87" y="4251259"/>
            <a:ext cx="2562741" cy="2409833"/>
          </a:xfrm>
          <a:prstGeom prst="rect">
            <a:avLst/>
          </a:prstGeom>
        </p:spPr>
      </p:pic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C890C945-481B-1B21-ADF3-1E3CFD7CA4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9" y="4495390"/>
            <a:ext cx="3050289" cy="19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7949"/>
      </p:ext>
    </p:extLst>
  </p:cSld>
  <p:clrMapOvr>
    <a:masterClrMapping/>
  </p:clrMapOvr>
  <p:transition spd="slow" advClick="0" advTm="60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DD228-74B5-8D7B-9CCC-E39EAEE00814}"/>
              </a:ext>
            </a:extLst>
          </p:cNvPr>
          <p:cNvSpPr txBox="1"/>
          <p:nvPr/>
        </p:nvSpPr>
        <p:spPr>
          <a:xfrm>
            <a:off x="293027" y="414494"/>
            <a:ext cx="93209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All – Around Sponsors</a:t>
            </a:r>
          </a:p>
          <a:p>
            <a:pPr algn="ctr"/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Lazy Labrador Coffee</a:t>
            </a:r>
          </a:p>
          <a:p>
            <a:pPr algn="ctr"/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Dr. Christopher Brooks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B65C9-F215-7D63-378B-E613ECB7B4FF}"/>
              </a:ext>
            </a:extLst>
          </p:cNvPr>
          <p:cNvSpPr txBox="1"/>
          <p:nvPr/>
        </p:nvSpPr>
        <p:spPr>
          <a:xfrm>
            <a:off x="1901399" y="4873846"/>
            <a:ext cx="61042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Thank you to all our GAA Girl’s Booster Club Sponsors for your continued support!</a:t>
            </a:r>
          </a:p>
        </p:txBody>
      </p:sp>
      <p:pic>
        <p:nvPicPr>
          <p:cNvPr id="7" name="Picture 6" descr="A picture containing text, weapon, brass knucks, clipart&#10;&#10;Description automatically generated">
            <a:extLst>
              <a:ext uri="{FF2B5EF4-FFF2-40B4-BE49-F238E27FC236}">
                <a16:creationId xmlns:a16="http://schemas.microsoft.com/office/drawing/2014/main" id="{929F9C31-D102-61BA-C4C4-3F3310EC6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48" y="3105730"/>
            <a:ext cx="4961337" cy="17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3624"/>
      </p:ext>
    </p:extLst>
  </p:cSld>
  <p:clrMapOvr>
    <a:masterClrMapping/>
  </p:clrMapOvr>
  <p:transition spd="slow" advClick="0" advTm="6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text and images&#10;&#10;Description automatically generated">
            <a:extLst>
              <a:ext uri="{FF2B5EF4-FFF2-40B4-BE49-F238E27FC236}">
                <a16:creationId xmlns:a16="http://schemas.microsoft.com/office/drawing/2014/main" id="{95585E47-25E7-AD8E-5EAF-309D36707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57" y="204825"/>
            <a:ext cx="7262685" cy="64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48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468D1B2-BDBA-1D98-23FC-7EB1E567A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62" y="759085"/>
            <a:ext cx="9435350" cy="516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46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FA3FF0-6C31-F354-604D-55582A17576D}"/>
              </a:ext>
            </a:extLst>
          </p:cNvPr>
          <p:cNvSpPr/>
          <p:nvPr/>
        </p:nvSpPr>
        <p:spPr>
          <a:xfrm rot="5400000">
            <a:off x="8009356" y="2766618"/>
            <a:ext cx="6139486" cy="17374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5F2740-CDC1-3E33-5C22-DCCC454E566F}"/>
              </a:ext>
            </a:extLst>
          </p:cNvPr>
          <p:cNvSpPr/>
          <p:nvPr/>
        </p:nvSpPr>
        <p:spPr>
          <a:xfrm rot="5400000">
            <a:off x="2660164" y="2577526"/>
            <a:ext cx="5595030" cy="26535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9039A50-9E09-E08D-CAFF-A08EF6CBD82E}"/>
              </a:ext>
            </a:extLst>
          </p:cNvPr>
          <p:cNvSpPr/>
          <p:nvPr/>
        </p:nvSpPr>
        <p:spPr>
          <a:xfrm>
            <a:off x="10277764" y="658410"/>
            <a:ext cx="1602680" cy="59577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B76F8F-C980-DC35-DACD-F202B293CCB7}"/>
              </a:ext>
            </a:extLst>
          </p:cNvPr>
          <p:cNvSpPr/>
          <p:nvPr/>
        </p:nvSpPr>
        <p:spPr>
          <a:xfrm rot="5400000">
            <a:off x="5621716" y="2445956"/>
            <a:ext cx="5595030" cy="2904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50D7626-50C1-A4A1-4D8B-49994DA79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11392" y="2261585"/>
            <a:ext cx="1015665" cy="26966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46D1F8-028A-B8F2-9FDE-F7C972D57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71061" y="2709820"/>
            <a:ext cx="5401249" cy="2393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0E88B-3FFE-8E94-7BEA-62A88D4D396E}"/>
              </a:ext>
            </a:extLst>
          </p:cNvPr>
          <p:cNvSpPr txBox="1"/>
          <p:nvPr/>
        </p:nvSpPr>
        <p:spPr>
          <a:xfrm>
            <a:off x="3672904" y="209878"/>
            <a:ext cx="599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2023-2024: GAA Girl’s Team 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Booster Club Sponsors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7918D-1D44-450D-D415-C324864BD7CE}"/>
              </a:ext>
            </a:extLst>
          </p:cNvPr>
          <p:cNvSpPr/>
          <p:nvPr/>
        </p:nvSpPr>
        <p:spPr>
          <a:xfrm rot="5400000">
            <a:off x="-698505" y="2044766"/>
            <a:ext cx="5601084" cy="3713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4489B4-AA2A-C79A-3E23-60802ABA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85812" y="2163672"/>
            <a:ext cx="5380344" cy="3452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2F6362-3435-6BDD-3D68-24364BF99348}"/>
              </a:ext>
            </a:extLst>
          </p:cNvPr>
          <p:cNvSpPr txBox="1"/>
          <p:nvPr/>
        </p:nvSpPr>
        <p:spPr>
          <a:xfrm>
            <a:off x="4275031" y="1233285"/>
            <a:ext cx="188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Silver</a:t>
            </a:r>
            <a:r>
              <a:rPr lang="en-US" dirty="0"/>
              <a:t> </a:t>
            </a:r>
            <a:r>
              <a:rPr lang="en-US" b="1" dirty="0">
                <a:latin typeface="Century Gothic" panose="020B0502020202020204" pitchFamily="34" charset="0"/>
              </a:rPr>
              <a:t>Sponsors</a:t>
            </a:r>
            <a:r>
              <a:rPr lang="en-US" dirty="0">
                <a:latin typeface="Century Gothic" panose="020B0502020202020204" pitchFamily="34" charset="0"/>
              </a:rPr>
              <a:t>: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8FE2B-1F24-5547-47DF-889BE73BE83A}"/>
              </a:ext>
            </a:extLst>
          </p:cNvPr>
          <p:cNvSpPr txBox="1"/>
          <p:nvPr/>
        </p:nvSpPr>
        <p:spPr>
          <a:xfrm>
            <a:off x="369058" y="1260962"/>
            <a:ext cx="1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Gold</a:t>
            </a:r>
            <a:r>
              <a:rPr lang="en-US" b="1" dirty="0"/>
              <a:t> </a:t>
            </a:r>
            <a:r>
              <a:rPr lang="en-US" b="1" dirty="0">
                <a:latin typeface="Century Gothic" panose="020B0502020202020204" pitchFamily="34" charset="0"/>
              </a:rPr>
              <a:t>Sponsors:</a:t>
            </a:r>
            <a:r>
              <a:rPr lang="en-US" b="1" dirty="0"/>
              <a:t> </a:t>
            </a:r>
          </a:p>
        </p:txBody>
      </p:sp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04862176-76AF-4272-9A29-8AC569CFC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835" y="852375"/>
            <a:ext cx="1840174" cy="1023362"/>
          </a:xfrm>
          <a:prstGeom prst="rect">
            <a:avLst/>
          </a:prstGeom>
        </p:spPr>
      </p:pic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19B02C0A-4C76-ACB2-76DF-303A2D2FA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36" y="1781375"/>
            <a:ext cx="1341512" cy="1261470"/>
          </a:xfrm>
          <a:prstGeom prst="rect">
            <a:avLst/>
          </a:prstGeom>
        </p:spPr>
      </p:pic>
      <p:pic>
        <p:nvPicPr>
          <p:cNvPr id="36" name="Picture 35" descr="Text, whiteboard&#10;&#10;Description automatically generated">
            <a:extLst>
              <a:ext uri="{FF2B5EF4-FFF2-40B4-BE49-F238E27FC236}">
                <a16:creationId xmlns:a16="http://schemas.microsoft.com/office/drawing/2014/main" id="{A94DA902-00A5-186C-C651-8EBA0B96D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43" y="3023356"/>
            <a:ext cx="1499692" cy="944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A4F078-E54F-FDB5-2930-43BC1192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94957" y="759759"/>
            <a:ext cx="1817147" cy="2696632"/>
          </a:xfrm>
          <a:prstGeom prst="rect">
            <a:avLst/>
          </a:prstGeom>
        </p:spPr>
      </p:pic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C601F0DD-24AA-2AF0-5D6F-F6EC0001E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44" y="5180156"/>
            <a:ext cx="1253126" cy="12787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F3CA9B8-CE4F-1011-6372-E75E1E4D7025}"/>
              </a:ext>
            </a:extLst>
          </p:cNvPr>
          <p:cNvSpPr txBox="1"/>
          <p:nvPr/>
        </p:nvSpPr>
        <p:spPr>
          <a:xfrm>
            <a:off x="7057570" y="1602617"/>
            <a:ext cx="27178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entury Gothic" panose="020B0502020202020204" pitchFamily="34" charset="0"/>
              </a:rPr>
              <a:t>Luder, Larken &amp; Hunter LLC</a:t>
            </a:r>
          </a:p>
          <a:p>
            <a:r>
              <a:rPr lang="en-US" sz="1500" dirty="0">
                <a:latin typeface="Century Gothic" panose="020B0502020202020204" pitchFamily="34" charset="0"/>
              </a:rPr>
              <a:t>Otter’s Chicken</a:t>
            </a:r>
          </a:p>
          <a:p>
            <a:r>
              <a:rPr lang="en-US" sz="1500" dirty="0">
                <a:latin typeface="Century Gothic" panose="020B0502020202020204" pitchFamily="34" charset="0"/>
              </a:rPr>
              <a:t>Healthy Steps Pediatrics</a:t>
            </a:r>
          </a:p>
          <a:p>
            <a:r>
              <a:rPr lang="en-US" sz="1500" dirty="0">
                <a:latin typeface="Century Gothic" panose="020B0502020202020204" pitchFamily="34" charset="0"/>
              </a:rPr>
              <a:t>AICA Orthopedics</a:t>
            </a:r>
          </a:p>
          <a:p>
            <a:r>
              <a:rPr lang="en-US" sz="1500" dirty="0">
                <a:latin typeface="Century Gothic" panose="020B0502020202020204" pitchFamily="34" charset="0"/>
              </a:rPr>
              <a:t>Alliance Sports Medicine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8DB5333-EEF1-432C-BE1E-CA9A0A637D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9" y="3415853"/>
            <a:ext cx="1939908" cy="601372"/>
          </a:xfrm>
          <a:prstGeom prst="rect">
            <a:avLst/>
          </a:prstGeom>
        </p:spPr>
      </p:pic>
      <p:pic>
        <p:nvPicPr>
          <p:cNvPr id="7" name="Picture 6" descr="Map&#10;&#10;Description automatically generated with low confidence">
            <a:extLst>
              <a:ext uri="{FF2B5EF4-FFF2-40B4-BE49-F238E27FC236}">
                <a16:creationId xmlns:a16="http://schemas.microsoft.com/office/drawing/2014/main" id="{3C33359B-5A59-8391-309B-FC0A98B21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2" y="4271462"/>
            <a:ext cx="1634012" cy="994258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32977D-5528-BBBD-2E26-5458E99A98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9" y="2724276"/>
            <a:ext cx="3325686" cy="520370"/>
          </a:xfrm>
          <a:prstGeom prst="rect">
            <a:avLst/>
          </a:prstGeom>
        </p:spPr>
      </p:pic>
      <p:pic>
        <p:nvPicPr>
          <p:cNvPr id="61" name="Picture 60" descr="Logo&#10;&#10;Description automatically generated">
            <a:extLst>
              <a:ext uri="{FF2B5EF4-FFF2-40B4-BE49-F238E27FC236}">
                <a16:creationId xmlns:a16="http://schemas.microsoft.com/office/drawing/2014/main" id="{1BAFF723-8681-D0A5-ED35-12594A22AA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10" y="3495731"/>
            <a:ext cx="2252213" cy="536838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8407EA60-16F8-4F75-7C45-B648606A1F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1" y="5291370"/>
            <a:ext cx="2449762" cy="557503"/>
          </a:xfrm>
          <a:prstGeom prst="rect">
            <a:avLst/>
          </a:prstGeom>
        </p:spPr>
      </p:pic>
      <p:pic>
        <p:nvPicPr>
          <p:cNvPr id="69" name="Picture 68" descr="Logo&#10;&#10;Description automatically generated">
            <a:extLst>
              <a:ext uri="{FF2B5EF4-FFF2-40B4-BE49-F238E27FC236}">
                <a16:creationId xmlns:a16="http://schemas.microsoft.com/office/drawing/2014/main" id="{3A3742DB-9ABF-418C-075D-5C998125A7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3" y="4537082"/>
            <a:ext cx="1619167" cy="647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CD834F7-A673-BFE3-E6C5-4FDFC71E5283}"/>
              </a:ext>
            </a:extLst>
          </p:cNvPr>
          <p:cNvSpPr txBox="1"/>
          <p:nvPr/>
        </p:nvSpPr>
        <p:spPr>
          <a:xfrm>
            <a:off x="7041187" y="1258356"/>
            <a:ext cx="2027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Bronze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</a:rPr>
              <a:t>Sponsors</a:t>
            </a:r>
            <a:r>
              <a:rPr lang="en-US" dirty="0">
                <a:latin typeface="Century Gothic" panose="020B0502020202020204" pitchFamily="34" charset="0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981C52-1B3C-71B7-C6F0-892134308E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46" y="5389898"/>
            <a:ext cx="1483085" cy="111170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B3A659A-309E-B556-FA9B-AE11CEB21B36}"/>
              </a:ext>
            </a:extLst>
          </p:cNvPr>
          <p:cNvSpPr txBox="1"/>
          <p:nvPr/>
        </p:nvSpPr>
        <p:spPr>
          <a:xfrm>
            <a:off x="7055891" y="3070465"/>
            <a:ext cx="2534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All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</a:rPr>
              <a:t>Around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</a:rPr>
              <a:t>Sponsors</a:t>
            </a:r>
            <a:r>
              <a:rPr lang="en-US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863493-5D3C-C134-B3E3-8AD226B48B63}"/>
              </a:ext>
            </a:extLst>
          </p:cNvPr>
          <p:cNvSpPr txBox="1"/>
          <p:nvPr/>
        </p:nvSpPr>
        <p:spPr>
          <a:xfrm>
            <a:off x="10277764" y="279274"/>
            <a:ext cx="1602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latin typeface="Century Gothic" panose="020B0502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F98C06F-6222-AA7E-2D92-3F86E80FC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017" y="4041582"/>
            <a:ext cx="2380415" cy="26966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B9655F4-1941-2243-0906-B3E9FC15662A}"/>
              </a:ext>
            </a:extLst>
          </p:cNvPr>
          <p:cNvSpPr txBox="1"/>
          <p:nvPr/>
        </p:nvSpPr>
        <p:spPr>
          <a:xfrm>
            <a:off x="7076081" y="3412767"/>
            <a:ext cx="26808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Century Gothic" panose="020B0502020202020204" pitchFamily="34" charset="0"/>
              </a:rPr>
              <a:t>Dr. Christopher Brooks</a:t>
            </a:r>
          </a:p>
          <a:p>
            <a:r>
              <a:rPr lang="en-US" sz="1500" dirty="0">
                <a:latin typeface="Century Gothic" panose="020B0502020202020204" pitchFamily="34" charset="0"/>
              </a:rPr>
              <a:t>Lazy Labrador Coffee</a:t>
            </a:r>
          </a:p>
        </p:txBody>
      </p:sp>
      <p:pic>
        <p:nvPicPr>
          <p:cNvPr id="29" name="Picture 28" descr="A picture containing text, weapon, brass knucks, clipart&#10;&#10;Description automatically generated">
            <a:extLst>
              <a:ext uri="{FF2B5EF4-FFF2-40B4-BE49-F238E27FC236}">
                <a16:creationId xmlns:a16="http://schemas.microsoft.com/office/drawing/2014/main" id="{F56D9A70-CA59-5AEB-3204-5C61D889E7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27" y="5603467"/>
            <a:ext cx="2687797" cy="957874"/>
          </a:xfrm>
          <a:prstGeom prst="rect">
            <a:avLst/>
          </a:prstGeom>
        </p:spPr>
      </p:pic>
      <p:pic>
        <p:nvPicPr>
          <p:cNvPr id="6" name="Picture 5" descr="A cartoon character holding a slice of pizza&#10;&#10;Description automatically generated">
            <a:extLst>
              <a:ext uri="{FF2B5EF4-FFF2-40B4-BE49-F238E27FC236}">
                <a16:creationId xmlns:a16="http://schemas.microsoft.com/office/drawing/2014/main" id="{9D7DA49A-4C39-4619-38FE-A5ADE3E70B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23" y="2413122"/>
            <a:ext cx="1404730" cy="954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0786A5-340C-959F-342B-E199EF6F66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32" y="1722320"/>
            <a:ext cx="2204266" cy="5891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766CD9A-588A-03AE-8AE2-11F859478D54}"/>
              </a:ext>
            </a:extLst>
          </p:cNvPr>
          <p:cNvSpPr txBox="1"/>
          <p:nvPr/>
        </p:nvSpPr>
        <p:spPr>
          <a:xfrm>
            <a:off x="7055215" y="4369793"/>
            <a:ext cx="26776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Thank you to all our GAA Girl’s Booster Club Sponsors for your continued support!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USA Gymnastics kicks off National Congress, unveils ...">
            <a:extLst>
              <a:ext uri="{FF2B5EF4-FFF2-40B4-BE49-F238E27FC236}">
                <a16:creationId xmlns:a16="http://schemas.microsoft.com/office/drawing/2014/main" id="{AC329F48-50AD-620B-93BB-70680F61E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023" y="4061191"/>
            <a:ext cx="1535932" cy="9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48D67F-8279-52BA-449C-6A698BD467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48" y="3124589"/>
            <a:ext cx="1547307" cy="15473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7FB251-2116-8501-6304-28FB15AD860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6978" y="5811798"/>
            <a:ext cx="2099109" cy="692784"/>
          </a:xfrm>
          <a:prstGeom prst="rect">
            <a:avLst/>
          </a:prstGeom>
        </p:spPr>
      </p:pic>
      <p:pic>
        <p:nvPicPr>
          <p:cNvPr id="13" name="Picture 12" descr="A blue circle with white text and black text&#10;&#10;Description automatically generated">
            <a:extLst>
              <a:ext uri="{FF2B5EF4-FFF2-40B4-BE49-F238E27FC236}">
                <a16:creationId xmlns:a16="http://schemas.microsoft.com/office/drawing/2014/main" id="{10A7419F-D7B3-6116-6387-F593CC8DBC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76" y="4061191"/>
            <a:ext cx="1385130" cy="1385130"/>
          </a:xfrm>
          <a:prstGeom prst="rect">
            <a:avLst/>
          </a:prstGeom>
        </p:spPr>
      </p:pic>
      <p:pic>
        <p:nvPicPr>
          <p:cNvPr id="27" name="Picture 26" descr="A logo for a boutique&#10;&#10;Description automatically generated">
            <a:extLst>
              <a:ext uri="{FF2B5EF4-FFF2-40B4-BE49-F238E27FC236}">
                <a16:creationId xmlns:a16="http://schemas.microsoft.com/office/drawing/2014/main" id="{4F065AE7-2D61-8364-BB39-E3CF3AACADF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7" t="23333" r="16282" b="9998"/>
          <a:stretch/>
        </p:blipFill>
        <p:spPr>
          <a:xfrm>
            <a:off x="1873259" y="1592280"/>
            <a:ext cx="1841350" cy="1286751"/>
          </a:xfrm>
          <a:prstGeom prst="rect">
            <a:avLst/>
          </a:prstGeom>
        </p:spPr>
      </p:pic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7929C6BB-5274-81D5-9936-21ABE994FE2B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9" y="1843604"/>
            <a:ext cx="1741909" cy="809861"/>
          </a:xfrm>
          <a:prstGeom prst="rect">
            <a:avLst/>
          </a:prstGeom>
        </p:spPr>
      </p:pic>
      <p:pic>
        <p:nvPicPr>
          <p:cNvPr id="17" name="Picture 16" descr="A picture containing text, weapon, brass knucks, clipart&#10;&#10;Description automatically generated">
            <a:extLst>
              <a:ext uri="{FF2B5EF4-FFF2-40B4-BE49-F238E27FC236}">
                <a16:creationId xmlns:a16="http://schemas.microsoft.com/office/drawing/2014/main" id="{2CEA84A6-44A7-96BB-C50A-3B1C664C47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90" y="131156"/>
            <a:ext cx="2628994" cy="9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38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481D7EA-E199-4904-5E26-094B67559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20" y="-1525888"/>
            <a:ext cx="5731285" cy="7160569"/>
          </a:xfrm>
          <a:prstGeom prst="rect">
            <a:avLst/>
          </a:prstGeom>
        </p:spPr>
      </p:pic>
      <p:pic>
        <p:nvPicPr>
          <p:cNvPr id="6" name="Picture 5" descr="A white cover with green and grey text&#10;&#10;Description automatically generated">
            <a:extLst>
              <a:ext uri="{FF2B5EF4-FFF2-40B4-BE49-F238E27FC236}">
                <a16:creationId xmlns:a16="http://schemas.microsoft.com/office/drawing/2014/main" id="{4C6D3534-8D84-05B4-386F-80ED78843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288636"/>
            <a:ext cx="6096000" cy="6280727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B37A9F4-DCBF-A455-50ED-C1A06D831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58" y="3882379"/>
            <a:ext cx="2657015" cy="25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47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DD228-74B5-8D7B-9CCC-E39EAEE00814}"/>
              </a:ext>
            </a:extLst>
          </p:cNvPr>
          <p:cNvSpPr txBox="1"/>
          <p:nvPr/>
        </p:nvSpPr>
        <p:spPr>
          <a:xfrm>
            <a:off x="1435510" y="327996"/>
            <a:ext cx="93209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 – Around Sponsors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Young Smiles Dentistry 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Shoemaker Pediatric Dentistry 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6AE81-0EF7-2480-79CB-95A1DEC841FD}"/>
              </a:ext>
            </a:extLst>
          </p:cNvPr>
          <p:cNvSpPr txBox="1"/>
          <p:nvPr/>
        </p:nvSpPr>
        <p:spPr>
          <a:xfrm>
            <a:off x="3046971" y="3190628"/>
            <a:ext cx="6098058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Family Sponsors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Moullette/Flynn Family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Carky’s Friends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The Ayden Robinson Family Athletic Fund</a:t>
            </a:r>
          </a:p>
          <a:p>
            <a:pPr marL="57150" indent="-47625"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Friends of the Hatcher Family</a:t>
            </a:r>
          </a:p>
        </p:txBody>
      </p:sp>
    </p:spTree>
    <p:extLst>
      <p:ext uri="{BB962C8B-B14F-4D97-AF65-F5344CB8AC3E}">
        <p14:creationId xmlns:p14="http://schemas.microsoft.com/office/powerpoint/2010/main" val="1666628483"/>
      </p:ext>
    </p:extLst>
  </p:cSld>
  <p:clrMapOvr>
    <a:masterClrMapping/>
  </p:clrMapOvr>
  <p:transition spd="slow" advClick="0" advTm="6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DD228-74B5-8D7B-9CCC-E39EAEE00814}"/>
              </a:ext>
            </a:extLst>
          </p:cNvPr>
          <p:cNvSpPr txBox="1"/>
          <p:nvPr/>
        </p:nvSpPr>
        <p:spPr>
          <a:xfrm>
            <a:off x="1435510" y="327996"/>
            <a:ext cx="932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B65C9-F215-7D63-378B-E613ECB7B4FF}"/>
              </a:ext>
            </a:extLst>
          </p:cNvPr>
          <p:cNvSpPr txBox="1"/>
          <p:nvPr/>
        </p:nvSpPr>
        <p:spPr>
          <a:xfrm>
            <a:off x="3043881" y="2776731"/>
            <a:ext cx="61042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 to all our GAA Men’s Booster Club Sponsors for your continued support!</a:t>
            </a:r>
          </a:p>
        </p:txBody>
      </p:sp>
      <p:pic>
        <p:nvPicPr>
          <p:cNvPr id="7" name="Picture 6" descr="A picture containing text, weapon, brass knucks, clipart&#10;&#10;Description automatically generated">
            <a:extLst>
              <a:ext uri="{FF2B5EF4-FFF2-40B4-BE49-F238E27FC236}">
                <a16:creationId xmlns:a16="http://schemas.microsoft.com/office/drawing/2014/main" id="{929F9C31-D102-61BA-C4C4-3F3310EC6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31" y="743494"/>
            <a:ext cx="4961337" cy="1768116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7F0CB308-C687-E562-44F0-BB357190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62" y="4611512"/>
            <a:ext cx="1908476" cy="18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51325"/>
      </p:ext>
    </p:extLst>
  </p:cSld>
  <p:clrMapOvr>
    <a:masterClrMapping/>
  </p:clrMapOvr>
  <p:transition spd="slow" advClick="0" advTm="6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9C5B-C7EB-6864-E578-6827B3F23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044" y="377952"/>
            <a:ext cx="7766936" cy="114943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Gymnastics Academy of Atlanta 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Hosted Meets 2024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4A68676F-CDF6-9C52-3DAF-E195FC0C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82" y="1438218"/>
            <a:ext cx="4559060" cy="4287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9F358-8D3C-6E0F-1A68-01498651115E}"/>
              </a:ext>
            </a:extLst>
          </p:cNvPr>
          <p:cNvSpPr txBox="1"/>
          <p:nvPr/>
        </p:nvSpPr>
        <p:spPr>
          <a:xfrm>
            <a:off x="2318464" y="5720274"/>
            <a:ext cx="61020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Southern Charm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Classic 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February 2</a:t>
            </a:r>
            <a:r>
              <a:rPr lang="en-US" sz="28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nd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– 4</a:t>
            </a:r>
            <a:r>
              <a:rPr lang="en-US" sz="28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, 2024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2947983"/>
      </p:ext>
    </p:extLst>
  </p:cSld>
  <p:clrMapOvr>
    <a:masterClrMapping/>
  </p:clrMapOvr>
  <p:transition spd="slow" advClick="0" advTm="6000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9C5B-C7EB-6864-E578-6827B3F23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-94530"/>
            <a:ext cx="7766936" cy="164630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Gymnastics Academy of Atlanta 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Hosted Meets 2024</a:t>
            </a:r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57DA7A61-AAD3-FCF5-89B3-93EA6CF74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1463040"/>
            <a:ext cx="6999288" cy="4409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ED4F09-C02D-29C4-6147-9C49EAF3EEBB}"/>
              </a:ext>
            </a:extLst>
          </p:cNvPr>
          <p:cNvSpPr txBox="1"/>
          <p:nvPr/>
        </p:nvSpPr>
        <p:spPr>
          <a:xfrm>
            <a:off x="2339487" y="5657011"/>
            <a:ext cx="61020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Sweet  Tea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Classic 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March 8 – 10</a:t>
            </a:r>
            <a:r>
              <a:rPr lang="en-US" sz="28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, 2024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9394265"/>
      </p:ext>
    </p:extLst>
  </p:cSld>
  <p:clrMapOvr>
    <a:masterClrMapping/>
  </p:clrMapOvr>
  <p:transition spd="slow" advClick="0" advTm="6000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9C5B-C7EB-6864-E578-6827B3F23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672" y="4613971"/>
            <a:ext cx="7766936" cy="164630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Gymnastics Academy of Atlanta 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Hosted Meets 2024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Xcel State Meet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April  2024</a:t>
            </a:r>
          </a:p>
        </p:txBody>
      </p:sp>
      <p:pic>
        <p:nvPicPr>
          <p:cNvPr id="4" name="Picture 3" descr="A logo of a gymnastic company&#10;&#10;Description automatically generated">
            <a:extLst>
              <a:ext uri="{FF2B5EF4-FFF2-40B4-BE49-F238E27FC236}">
                <a16:creationId xmlns:a16="http://schemas.microsoft.com/office/drawing/2014/main" id="{4E9EBEAC-3641-A8CE-81BE-D6623C630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8" y="1527012"/>
            <a:ext cx="6772656" cy="38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40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B8F79-7EB7-BB9B-3CBC-8CF981FCC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10" y="1312907"/>
            <a:ext cx="10924979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80532"/>
      </p:ext>
    </p:extLst>
  </p:cSld>
  <p:clrMapOvr>
    <a:masterClrMapping/>
  </p:clrMapOvr>
  <p:transition spd="slow" advClick="0" advTm="6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B92EA-D4FD-D62F-8BC1-A00AFE136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11" y="725689"/>
            <a:ext cx="8905977" cy="54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2311"/>
      </p:ext>
    </p:extLst>
  </p:cSld>
  <p:clrMapOvr>
    <a:masterClrMapping/>
  </p:clrMapOvr>
  <p:transition spd="slow" advClick="0" advTm="6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ulldozer with black text&#10;&#10;Description automatically generated">
            <a:extLst>
              <a:ext uri="{FF2B5EF4-FFF2-40B4-BE49-F238E27FC236}">
                <a16:creationId xmlns:a16="http://schemas.microsoft.com/office/drawing/2014/main" id="{91C8A67C-5E6A-24EC-4BDD-CA7947D5B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57" y="269371"/>
            <a:ext cx="7772400" cy="63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39397"/>
      </p:ext>
    </p:extLst>
  </p:cSld>
  <p:clrMapOvr>
    <a:masterClrMapping/>
  </p:clrMapOvr>
  <p:transition spd="slow" advClick="0" advTm="6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212946-3581-87DB-77B0-FACF359D7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29" y="2511570"/>
            <a:ext cx="11812341" cy="183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8852"/>
      </p:ext>
    </p:extLst>
  </p:cSld>
  <p:clrMapOvr>
    <a:masterClrMapping/>
  </p:clrMapOvr>
  <p:transition spd="slow" advClick="0" advTm="6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7E5824-D781-1ADA-2902-750822D58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52" y="-391095"/>
            <a:ext cx="7952496" cy="79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49541"/>
      </p:ext>
    </p:extLst>
  </p:cSld>
  <p:clrMapOvr>
    <a:masterClrMapping/>
  </p:clrMapOvr>
  <p:transition spd="slow" advClick="0" advTm="6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400CF-7CF0-33E6-A187-E3468A64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11" y="1206323"/>
            <a:ext cx="11099577" cy="44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8768"/>
      </p:ext>
    </p:extLst>
  </p:cSld>
  <p:clrMapOvr>
    <a:masterClrMapping/>
  </p:clrMapOvr>
  <p:transition spd="slow" advClick="0" advTm="6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A0D14E01-7000-3A3D-93AF-3EA665A01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8" y="2071314"/>
            <a:ext cx="11931782" cy="271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88565"/>
      </p:ext>
    </p:extLst>
  </p:cSld>
  <p:clrMapOvr>
    <a:masterClrMapping/>
  </p:clrMapOvr>
  <p:transition spd="slow" advClick="0" advTm="6000">
    <p:wipe/>
  </p:transition>
</p:sld>
</file>

<file path=ppt/theme/theme1.xml><?xml version="1.0" encoding="utf-8"?>
<a:theme xmlns:a="http://schemas.openxmlformats.org/drawingml/2006/main" name="Facet">
  <a:themeElements>
    <a:clrScheme name="Custom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BA37EF"/>
      </a:accent1>
      <a:accent2>
        <a:srgbClr val="B03BB2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{EE3D00FA-D06B-FF47-9F3E-209B47566C60}tf10001060</Template>
  <TotalTime>32987</TotalTime>
  <Words>205</Words>
  <Application>Microsoft Macintosh PowerPoint</Application>
  <PresentationFormat>Widescreen</PresentationFormat>
  <Paragraphs>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Gymnastics Academy of Atlanta  Hosted Meets 2024</vt:lpstr>
      <vt:lpstr>Gymnastics Academy of Atlanta  Hosted Meets 2024</vt:lpstr>
      <vt:lpstr>Gymnastics Academy of Atlanta  Hosted Meets 2024          Xcel State Meet April 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Beretto</dc:creator>
  <cp:lastModifiedBy>Bobby Beretto</cp:lastModifiedBy>
  <cp:revision>7</cp:revision>
  <dcterms:created xsi:type="dcterms:W3CDTF">2022-09-13T13:36:17Z</dcterms:created>
  <dcterms:modified xsi:type="dcterms:W3CDTF">2023-12-11T22:49:31Z</dcterms:modified>
</cp:coreProperties>
</file>